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447" r:id="rId3"/>
    <p:sldId id="462" r:id="rId4"/>
    <p:sldId id="464" r:id="rId5"/>
    <p:sldId id="469" r:id="rId6"/>
    <p:sldId id="465" r:id="rId7"/>
    <p:sldId id="471" r:id="rId8"/>
    <p:sldId id="466" r:id="rId9"/>
    <p:sldId id="470" r:id="rId10"/>
    <p:sldId id="474" r:id="rId11"/>
    <p:sldId id="463" r:id="rId12"/>
    <p:sldId id="453" r:id="rId13"/>
    <p:sldId id="455" r:id="rId14"/>
    <p:sldId id="456" r:id="rId15"/>
    <p:sldId id="472" r:id="rId16"/>
    <p:sldId id="507" r:id="rId17"/>
    <p:sldId id="473" r:id="rId18"/>
    <p:sldId id="461"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8/21/2016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smtClean="0"/>
          </a:p>
        </p:txBody>
      </p:sp>
    </p:spTree>
    <p:extLst>
      <p:ext uri="{BB962C8B-B14F-4D97-AF65-F5344CB8AC3E}">
        <p14:creationId xmlns:p14="http://schemas.microsoft.com/office/powerpoint/2010/main" val="3680634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8/21/2016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8/21/2016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8/21/2016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8/21/2016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8/21/2016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8/21/2016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8/21/2016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8/21/2016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smtClean="0"/>
              <a:t>Introduction to Big Data </a:t>
            </a:r>
            <a:br>
              <a:rPr lang="en-US" dirty="0" smtClean="0"/>
            </a:br>
            <a:endParaRPr lang="en-US" dirty="0"/>
          </a:p>
        </p:txBody>
      </p:sp>
    </p:spTree>
    <p:extLst>
      <p:ext uri="{BB962C8B-B14F-4D97-AF65-F5344CB8AC3E}">
        <p14:creationId xmlns:p14="http://schemas.microsoft.com/office/powerpoint/2010/main" val="3987656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11</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13</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3</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850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a:t>
            </a:r>
            <a:r>
              <a:rPr lang="en-US" dirty="0" smtClean="0"/>
              <a:t>uI)</a:t>
            </a:r>
            <a:endParaRPr lang="en-US" dirty="0"/>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6</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8</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9</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809</Words>
  <Application>Microsoft Office PowerPoint</Application>
  <PresentationFormat>On-screen Show (4:3)</PresentationFormat>
  <Paragraphs>156</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Office Theme</vt:lpstr>
      <vt:lpstr>Introduction to Big Data  </vt:lpstr>
      <vt:lpstr>What’s Big Data?</vt:lpstr>
      <vt:lpstr>Big Data: 3V’s</vt:lpstr>
      <vt:lpstr>Volume (Scale) </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ADMIN</cp:lastModifiedBy>
  <cp:revision>53</cp:revision>
  <dcterms:created xsi:type="dcterms:W3CDTF">2012-01-12T20:50:20Z</dcterms:created>
  <dcterms:modified xsi:type="dcterms:W3CDTF">2016-08-21T02:57:18Z</dcterms:modified>
</cp:coreProperties>
</file>